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605" r:id="rId17"/>
    <p:sldId id="598"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605"/>
            <p14:sldId id="598"/>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autoAdjust="0"/>
    <p:restoredTop sz="94715"/>
  </p:normalViewPr>
  <p:slideViewPr>
    <p:cSldViewPr snapToGrid="0">
      <p:cViewPr varScale="1">
        <p:scale>
          <a:sx n="150" d="100"/>
          <a:sy n="150" d="100"/>
        </p:scale>
        <p:origin x="52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Master" Target="slideMasters/slideMaster13.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commentAuthors" Target="commentAuthors.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2/27/18 8:20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2/27/18 8:20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2/27/18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2/27/18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2/27/18 8:20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2/27/18 8:20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 8:20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2/27/18 8:20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2/27/18 8:20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 8:20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2/27/18 8:20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 8:20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 8:20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 8:20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2/27/18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2/27/18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1.xml"/><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Relationship Id="rId14" Type="http://schemas.openxmlformats.org/officeDocument/2006/relationships/slideLayout" Target="../slideLayouts/slideLayout217.xml"/><Relationship Id="rId15" Type="http://schemas.openxmlformats.org/officeDocument/2006/relationships/slideLayout" Target="../slideLayouts/slideLayout218.xml"/><Relationship Id="rId16" Type="http://schemas.openxmlformats.org/officeDocument/2006/relationships/slideLayout" Target="../slideLayouts/slideLayout219.xml"/><Relationship Id="rId17" Type="http://schemas.openxmlformats.org/officeDocument/2006/relationships/slideLayout" Target="../slideLayouts/slideLayout220.xml"/><Relationship Id="rId18" Type="http://schemas.openxmlformats.org/officeDocument/2006/relationships/slideLayout" Target="../slideLayouts/slideLayout221.xml"/><Relationship Id="rId19" Type="http://schemas.openxmlformats.org/officeDocument/2006/relationships/theme" Target="../theme/theme13.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2sQn8bR" TargetMode="External"/><Relationship Id="rId3" Type="http://schemas.openxmlformats.org/officeDocument/2006/relationships/hyperlink" Target="https://na01.safelinks.protection.outlook.com/?url=http://bit.ly/AKS-mississauga&amp;data=04|01|Noureen.Syed@microsoft.com|2e45b70bacec41feede808d57ae0aa50|72f988bf86f141af91ab2d7cd011db47|1|1|636550027722491941|Unknown|TWFpbGZsb3d8eyJWIjoiMC4wLjAwMDAiLCJQIjoiV2luMzIiLCJBTiI6Ik1haWwifQ==|-1&amp;sdata=XoDedaHuVq+MoA1JX4vgykeSh/6f+2hACoxM/+jC1eY=&amp;reserved=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0.xml"/><Relationship Id="rId3" Type="http://schemas.openxmlformats.org/officeDocument/2006/relationships/image" Target="../media/image72.tiff"/></Relationships>
</file>

<file path=ppt/slides/_rels/slide5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7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50.xml"/><Relationship Id="rId3" Type="http://schemas.openxmlformats.org/officeDocument/2006/relationships/image" Target="../media/image7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2.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4770537"/>
          </a:xfrm>
        </p:spPr>
        <p:txBody>
          <a:bodyPr/>
          <a:lstStyle/>
          <a:p>
            <a:r>
              <a:rPr lang="en-US" dirty="0"/>
              <a:t>Wi-Fi</a:t>
            </a:r>
          </a:p>
          <a:p>
            <a:pPr lvl="1"/>
            <a:r>
              <a:rPr lang="en-US" dirty="0"/>
              <a:t>Access Point: MSGUEST</a:t>
            </a:r>
          </a:p>
          <a:p>
            <a:pPr lvl="1"/>
            <a:r>
              <a:rPr lang="en-US" dirty="0"/>
              <a:t>Click “</a:t>
            </a:r>
            <a:r>
              <a:rPr lang="en-US" dirty="0" smtClean="0"/>
              <a:t>Event Attendee Code”</a:t>
            </a:r>
            <a:endParaRPr lang="en-US" dirty="0"/>
          </a:p>
          <a:p>
            <a:pPr lvl="1"/>
            <a:r>
              <a:rPr lang="en-US" smtClean="0"/>
              <a:t>msevent210ml</a:t>
            </a:r>
            <a:endParaRPr lang="en-US" dirty="0" smtClean="0"/>
          </a:p>
          <a:p>
            <a:r>
              <a:rPr lang="en-US" dirty="0" smtClean="0"/>
              <a:t>Instructions to set </a:t>
            </a:r>
            <a:r>
              <a:rPr lang="en-US" dirty="0"/>
              <a:t>up </a:t>
            </a:r>
            <a:r>
              <a:rPr lang="en-US" dirty="0" smtClean="0"/>
              <a:t>your environment is here:</a:t>
            </a:r>
          </a:p>
          <a:p>
            <a:pPr lvl="1"/>
            <a:r>
              <a:rPr lang="en-US" dirty="0" smtClean="0">
                <a:hlinkClick r:id="rId2"/>
              </a:rPr>
              <a:t>http</a:t>
            </a:r>
            <a:r>
              <a:rPr lang="en-US" dirty="0">
                <a:hlinkClick r:id="rId2"/>
              </a:rPr>
              <a:t>://</a:t>
            </a:r>
            <a:r>
              <a:rPr lang="en-US" dirty="0" smtClean="0">
                <a:hlinkClick r:id="rId2"/>
              </a:rPr>
              <a:t>bit.ly/2sQn8bR</a:t>
            </a:r>
            <a:endParaRPr lang="en-US" dirty="0" smtClean="0"/>
          </a:p>
          <a:p>
            <a:r>
              <a:rPr lang="en-US" dirty="0"/>
              <a:t>Link to get access to your Azure </a:t>
            </a:r>
            <a:r>
              <a:rPr lang="en-US" dirty="0" smtClean="0"/>
              <a:t>environment</a:t>
            </a:r>
            <a:r>
              <a:rPr lang="en-US" dirty="0"/>
              <a:t> </a:t>
            </a:r>
            <a:r>
              <a:rPr lang="en-US" dirty="0" smtClean="0"/>
              <a:t>(needed to setup your environment):</a:t>
            </a:r>
          </a:p>
          <a:p>
            <a:pPr lvl="1"/>
            <a:r>
              <a:rPr lang="en-US" dirty="0">
                <a:hlinkClick r:id="rId3"/>
              </a:rPr>
              <a:t>http://bit.ly/AKS-mississauga</a:t>
            </a:r>
            <a:endParaRPr lang="en-US" dirty="0" smtClean="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xmlns=""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xmlns=""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xmlns=""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5955476"/>
          </a:xfrm>
        </p:spPr>
        <p:txBody>
          <a:bodyPr/>
          <a:lstStyle/>
          <a:p>
            <a:r>
              <a:rPr lang="en-US" sz="2800" dirty="0" smtClean="0"/>
              <a:t>K8S is a large topic, we can’t cover everything in one day</a:t>
            </a:r>
          </a:p>
          <a:p>
            <a:r>
              <a:rPr lang="en-US" sz="2800" dirty="0" smtClean="0"/>
              <a:t>We won’t cover:</a:t>
            </a:r>
          </a:p>
          <a:p>
            <a:pPr lvl="1"/>
            <a:r>
              <a:rPr lang="en-US" sz="2200" dirty="0" smtClean="0"/>
              <a:t>How to secure your cluster (</a:t>
            </a:r>
            <a:r>
              <a:rPr lang="en-US" sz="2200" dirty="0" err="1" smtClean="0"/>
              <a:t>e.g</a:t>
            </a:r>
            <a:r>
              <a:rPr lang="en-US" sz="2200" dirty="0" smtClean="0"/>
              <a:t> </a:t>
            </a:r>
            <a:r>
              <a:rPr lang="en-US" sz="2200" dirty="0" err="1" smtClean="0"/>
              <a:t>PodSecurityPolicy</a:t>
            </a:r>
            <a:r>
              <a:rPr lang="en-US" sz="2200" dirty="0" smtClean="0"/>
              <a:t>, </a:t>
            </a:r>
            <a:r>
              <a:rPr lang="en-US" sz="2200" dirty="0" err="1" smtClean="0"/>
              <a:t>NetworkPolicy</a:t>
            </a:r>
            <a:r>
              <a:rPr lang="en-US" sz="2200" dirty="0" smtClean="0"/>
              <a:t>, </a:t>
            </a:r>
            <a:r>
              <a:rPr lang="en-US" sz="2200" dirty="0" err="1" smtClean="0"/>
              <a:t>etc</a:t>
            </a:r>
            <a:r>
              <a:rPr lang="en-US" sz="2200" dirty="0" smtClean="0"/>
              <a:t>)</a:t>
            </a:r>
          </a:p>
          <a:p>
            <a:pPr lvl="1"/>
            <a:r>
              <a:rPr lang="en-US" sz="2200" dirty="0"/>
              <a:t>Best-practices for building lean, secure Docker images</a:t>
            </a:r>
          </a:p>
          <a:p>
            <a:pPr lvl="1"/>
            <a:r>
              <a:rPr lang="en-US" sz="2200" dirty="0"/>
              <a:t>Best-practices when building native K8S apps</a:t>
            </a:r>
          </a:p>
          <a:p>
            <a:pPr lvl="1"/>
            <a:r>
              <a:rPr lang="en-US" sz="2200" dirty="0" smtClean="0"/>
              <a:t>Different cluster provisioning options e.g. </a:t>
            </a:r>
            <a:r>
              <a:rPr lang="en-US" sz="2200" dirty="0" err="1" smtClean="0"/>
              <a:t>acs</a:t>
            </a:r>
            <a:r>
              <a:rPr lang="en-US" sz="2200" dirty="0" smtClean="0"/>
              <a:t>-engine, </a:t>
            </a:r>
            <a:r>
              <a:rPr lang="en-US" sz="2200" dirty="0" err="1" smtClean="0"/>
              <a:t>kubeadm</a:t>
            </a:r>
            <a:r>
              <a:rPr lang="en-US" sz="2200" dirty="0" smtClean="0"/>
              <a:t>, </a:t>
            </a:r>
            <a:r>
              <a:rPr lang="en-US" sz="2200" dirty="0" err="1" smtClean="0"/>
              <a:t>kubespray</a:t>
            </a:r>
            <a:endParaRPr lang="en-US" sz="2200" dirty="0" smtClean="0"/>
          </a:p>
          <a:p>
            <a:pPr lvl="1"/>
            <a:r>
              <a:rPr lang="en-US" sz="2200" dirty="0" smtClean="0"/>
              <a:t>CNI (Container Network Interface) and different options to meet K8S network requirements</a:t>
            </a:r>
          </a:p>
          <a:p>
            <a:pPr lvl="1"/>
            <a:r>
              <a:rPr lang="en-US" sz="2200" dirty="0" smtClean="0"/>
              <a:t>Advanced scheduling scenarios (</a:t>
            </a:r>
            <a:r>
              <a:rPr lang="en-US" sz="2200" dirty="0" err="1" smtClean="0"/>
              <a:t>e.g</a:t>
            </a:r>
            <a:r>
              <a:rPr lang="en-US" sz="2200" dirty="0" smtClean="0"/>
              <a:t> taints/tolerations, affinity/anti-affinity)</a:t>
            </a:r>
          </a:p>
          <a:p>
            <a:pPr lvl="1"/>
            <a:r>
              <a:rPr lang="en-US" sz="2200" dirty="0" smtClean="0"/>
              <a:t>Service-mesh such as </a:t>
            </a:r>
            <a:r>
              <a:rPr lang="en-US" sz="2200" dirty="0" err="1" smtClean="0"/>
              <a:t>Linkerd</a:t>
            </a:r>
            <a:r>
              <a:rPr lang="en-US" sz="2200" dirty="0" smtClean="0"/>
              <a:t>, </a:t>
            </a:r>
            <a:r>
              <a:rPr lang="en-US" sz="2200" dirty="0" err="1" smtClean="0"/>
              <a:t>Istio</a:t>
            </a:r>
            <a:endParaRPr lang="en-US" sz="2200" dirty="0" smtClean="0"/>
          </a:p>
          <a:p>
            <a:pPr lvl="1"/>
            <a:r>
              <a:rPr lang="en-US" sz="2200" dirty="0" smtClean="0"/>
              <a:t>Auto-scaling cluster nodes on Azure</a:t>
            </a:r>
          </a:p>
          <a:p>
            <a:pPr lvl="1"/>
            <a:r>
              <a:rPr lang="en-US" sz="2200" dirty="0" smtClean="0"/>
              <a:t>Extending K8S e.g. Custom Resource Definitions, custom controllers</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xmlns=""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xmlns=""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xmlns=""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xmlns=""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2949</TotalTime>
  <Words>5106</Words>
  <Application>Microsoft Macintosh PowerPoint</Application>
  <PresentationFormat>Custom</PresentationFormat>
  <Paragraphs>833</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75</vt:i4>
      </vt:variant>
    </vt:vector>
  </HeadingPairs>
  <TitlesOfParts>
    <vt:vector size="106"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Setting up you environment</vt:lpstr>
      <vt:lpstr>Agenda</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196</cp:revision>
  <dcterms:modified xsi:type="dcterms:W3CDTF">2018-02-27T13:52:36Z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